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61" r:id="rId9"/>
    <p:sldId id="262" r:id="rId10"/>
    <p:sldId id="281" r:id="rId11"/>
    <p:sldId id="282" r:id="rId12"/>
    <p:sldId id="263" r:id="rId13"/>
    <p:sldId id="264" r:id="rId14"/>
    <p:sldId id="265" r:id="rId15"/>
    <p:sldId id="266" r:id="rId16"/>
    <p:sldId id="268" r:id="rId17"/>
    <p:sldId id="276" r:id="rId18"/>
    <p:sldId id="284" r:id="rId19"/>
    <p:sldId id="283" r:id="rId20"/>
    <p:sldId id="286" r:id="rId21"/>
    <p:sldId id="28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FDDEB-F027-47BD-9546-129F7E451D3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3ED50-4644-4F63-BB39-EEFA83DA31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3DC98-1101-4157-A98A-25572045895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937D8-75D2-47D4-80E8-02A9BFCB24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9BD41EDB-D338-4A2F-966B-157BB54700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6525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2DAC9-4DB7-425E-8FE7-549CCE27E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230DD-B64F-42B9-BDF3-F19F9EB24BA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440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C7C0A-5E25-4AD3-8351-54D729274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5A47E-B357-45AD-B718-75A69064E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FD63F-87E2-45D4-9501-60806607CF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4A8D6-0872-4C6D-90C8-05B6044FA4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AAE48-3A5D-4259-8599-7B48959FBF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DDB88-5473-47B1-AF24-D0D8EF51FB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68B79-5A05-4687-8262-80FCBFD2C1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275A9-2027-4048-83F6-CB32E79F62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0C513-897F-42B3-8DA1-C14B207601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D001D-338C-4E17-8BFA-622F51C76A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0485E-D05E-4999-89ED-6BDE14E42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1E58F-EE0C-43C5-83E1-FE6FBF546C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A1F50-8184-44D9-8BA9-39D985F1A1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D8CAC-7312-425F-8A69-050351FC2E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43FC-9215-4DF1-A54E-F88FBD0FAE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B33B5-8E84-43A8-94D4-380D905C5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43FC-9215-4DF1-A54E-F88FBD0FAE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B33B5-8E84-43A8-94D4-380D905C5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892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D27CE-0C52-49C8-A8D9-30F702C0B7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976C7-4241-4E41-AE97-CAF14E07EF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06FDC-7CF7-4BB5-9942-317D0ADF50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D636B-9160-484E-8250-D43E6F38DC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900D2-289B-49AC-B38D-F030AAB588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A3C96-5F24-4CC4-9299-0941C92508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4989F-8B07-42B9-86B8-ED81DEDC75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202FD-B6AC-4146-9D52-719B1757F3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35CD-B405-429B-A5AC-956928FDD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8D6E-1692-44E9-AC67-CA291B2F6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6599-F945-428F-A07E-32055C14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DFC0-6538-419F-80B7-1B0947FB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B5B3-E0C5-4824-B696-68F977B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F46789-7097-4E54-97C9-2935AD42E2E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096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5CE5-B6A6-49B5-9D0F-679E6056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6976B-1A65-4A87-91FB-3CD08C85F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0AD3D-CD00-4904-9E6B-AF5F11F4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1B57-BA21-42C9-954B-360FEFF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E7009-7CF5-4EB4-9C6F-859E3DB9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122A17-CF53-485D-9A5F-EA2F0B8E6C4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68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FD410-9AE1-4EF2-B0C2-6A5F5B6C9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716C7-40F2-4FAD-B4E2-C5B64561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1E691-55C4-4A0D-910B-8D3944BC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A6189-7EFB-4557-9ABC-3B16C910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D0F2-E68B-4EC1-A473-4897777F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18293-3856-4400-9817-878B68948FB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589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B3F6-C20C-4FDA-8E57-5071E689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CDD2-30F5-4CBA-84E7-2100E920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7E13-CA2E-4444-8632-DF0008FD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06353-CD41-4CEB-BBAA-B796F42A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D022-C67C-4C22-8FBF-C2AF77E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78997B-1348-4AFA-8292-69D49335938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57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BDF6-2C17-448B-B4B0-B0D2D643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9727-C41F-46C5-B678-1F7F7184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9D02-D4FF-4865-AB59-DB34B130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A713-CE7F-4E60-9FBE-4931116A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9A358-187D-459A-8E0A-C2035CAD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D83B52-FD14-45B3-8B7E-94B53A47C82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670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4648-8B3A-4632-B309-CCE75492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92C0-084F-4051-B2FE-0A21CCB9C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1B6B6-94DE-48EB-9ADC-2CA74276D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ABB84-755B-4CD4-BADA-0D3C7383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6A2CB-AFEF-4064-BDDB-C74D20CF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22A15-D8BA-4047-AA6F-677DF13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5F4F53-EDD5-470B-B835-76540A23BF6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7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D0D4-064A-4076-AD21-D117B034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A9AA-89EC-4E90-A77E-B250A079B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8A6CA-0761-4C6A-A1FD-E47BC2291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D8B3D-09CA-40A7-9C3E-11FF3627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33A4A-1715-4E68-ABD0-6FF24BECF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33FC1-1332-4BB7-AE9A-F5CD2B7C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D5B3B-227C-4506-9D4E-1051B460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82633-D205-4EA5-A39B-1532F659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AEA077-0ADE-4A1C-8CE5-4CB18F676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023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A10-F4A6-451D-963A-C4562555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3B8D8-E0C0-44E5-96B2-C7308ADF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D75E0-F3D4-4DBC-BFE2-71A4880D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37329-AC8F-424C-BCC4-BD351F58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300923-558C-4BEC-99E0-31DD204308D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014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C8C53-EE3D-4ACA-9098-6841793D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C2498-A994-4E51-BB87-DA287755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5BC3D-B7BB-485C-93E0-B3C52978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D4F15B-AE11-4E45-BE58-18A87DB2799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2900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9D75-E578-4E16-87C5-952AAAAC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E4C5-D929-44C5-85E8-C0A57957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1F2A4-81CB-439F-BACC-FC81A5C4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194C-E475-46B5-A3F3-DDE16E55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57B05-D996-43CE-91E9-F6FB1524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EE7A-352E-4526-9348-33EB04C6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DDEF9-1B44-41E5-B5FC-1419DAAB79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50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43D8-5073-4596-BDCD-4BED8217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654C5-F5CD-4FCC-ADCC-F10B5AD87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DB2B3-777F-402F-80F4-CBAAB4B66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9900C-4E55-49FD-88C8-3D7DF937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38B4E-0FCB-45D5-AA3A-1C72FD13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A4682-CE66-4EE5-8C15-48F6FE14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27275D-8151-456B-AC24-4FD473C49EF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3915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4DCAF-4406-44AE-AD97-6AA1F11EE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28E6-8C04-498C-B956-73E1567C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D1E76-3193-4039-B3FA-7696204B66E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EB32-B792-42F8-98C4-C476D958D0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8EC7-7A3B-45C6-A56A-E8D4D698BA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82F7A6C7-C5E5-450E-B903-01414A4A831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009CE-6FDE-429A-9D40-ABD3E4E9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EDABD-07E3-4EB3-B3B7-6A3F000C1C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BCA-7FD3-463E-9DD8-8D777B262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735F2-12BB-4F09-A416-1E8073C0D9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Ημιαγωγοί:</a:t>
            </a:r>
            <a:b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Δίοδοι - Transistor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C7EFFC-6433-4192-AC81-F209EF02A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70" y="1058961"/>
            <a:ext cx="4714211" cy="4680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CA7F04-6C9E-44A1-AA07-0DC86127FAA5}"/>
              </a:ext>
            </a:extLst>
          </p:cNvPr>
          <p:cNvSpPr/>
          <p:nvPr/>
        </p:nvSpPr>
        <p:spPr>
          <a:xfrm>
            <a:off x="1256190" y="120735"/>
            <a:ext cx="6631620" cy="722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rgbClr val="0070C0"/>
                </a:solidFill>
              </a:rPr>
              <a:t>Πρόσμειξη με Αρσενικό (</a:t>
            </a:r>
            <a:r>
              <a:rPr lang="en-US" sz="3200" dirty="0">
                <a:solidFill>
                  <a:srgbClr val="0070C0"/>
                </a:solidFill>
              </a:rPr>
              <a:t>As)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3AF69F9-CCB4-441E-9BFE-E598B73DF1BE}"/>
              </a:ext>
            </a:extLst>
          </p:cNvPr>
          <p:cNvSpPr/>
          <p:nvPr/>
        </p:nvSpPr>
        <p:spPr>
          <a:xfrm>
            <a:off x="2601157" y="5885895"/>
            <a:ext cx="2112886" cy="851370"/>
          </a:xfrm>
          <a:prstGeom prst="wedgeRoundRectCallout">
            <a:avLst>
              <a:gd name="adj1" fmla="val 35586"/>
              <a:gd name="adj2" fmla="val -308314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Περισσεύουν… οπές!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900F03-A139-4033-BDA0-19D8897E05A9}"/>
              </a:ext>
            </a:extLst>
          </p:cNvPr>
          <p:cNvSpPr/>
          <p:nvPr/>
        </p:nvSpPr>
        <p:spPr>
          <a:xfrm>
            <a:off x="6400800" y="2976239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Ημιαγωγός Τύπου </a:t>
            </a:r>
            <a:r>
              <a:rPr lang="en-US" sz="2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8708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65869-B6CD-4D9F-986C-86DDC69D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83" y="1249531"/>
            <a:ext cx="4716000" cy="48740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18D300-A509-440F-9570-8542625AF82A}"/>
              </a:ext>
            </a:extLst>
          </p:cNvPr>
          <p:cNvSpPr/>
          <p:nvPr/>
        </p:nvSpPr>
        <p:spPr>
          <a:xfrm>
            <a:off x="1256190" y="200637"/>
            <a:ext cx="6631620" cy="722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rgbClr val="0070C0"/>
                </a:solidFill>
              </a:rPr>
              <a:t>Πρόσμειξη με Γάλλιο (</a:t>
            </a:r>
            <a:r>
              <a:rPr lang="en-US" sz="3200" dirty="0">
                <a:solidFill>
                  <a:srgbClr val="0070C0"/>
                </a:solidFill>
              </a:rPr>
              <a:t>Ga)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5A8056-2BCD-4B88-8CB3-DD31E2A6862E}"/>
              </a:ext>
            </a:extLst>
          </p:cNvPr>
          <p:cNvSpPr/>
          <p:nvPr/>
        </p:nvSpPr>
        <p:spPr>
          <a:xfrm>
            <a:off x="6267635" y="2976239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Ημιαγωγός Τύπου </a:t>
            </a:r>
            <a:r>
              <a:rPr lang="en-US" sz="2400" dirty="0"/>
              <a:t>N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2EB000B-C92B-4F48-BF46-E545D1A44BD9}"/>
              </a:ext>
            </a:extLst>
          </p:cNvPr>
          <p:cNvSpPr/>
          <p:nvPr/>
        </p:nvSpPr>
        <p:spPr>
          <a:xfrm>
            <a:off x="5883431" y="4279037"/>
            <a:ext cx="2112886" cy="851370"/>
          </a:xfrm>
          <a:prstGeom prst="wedgeRoundRectCallout">
            <a:avLst>
              <a:gd name="adj1" fmla="val -137103"/>
              <a:gd name="adj2" fmla="val -179013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Περισσεύουν… ηλεκτρόνια!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5888D-BF85-48B1-BA9A-4A51C49D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4000" y="1224000"/>
            <a:ext cx="6447960" cy="437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DA510FF-45EC-435F-8105-F7C3CBA5FBFC}"/>
              </a:ext>
            </a:extLst>
          </p:cNvPr>
          <p:cNvSpPr/>
          <p:nvPr/>
        </p:nvSpPr>
        <p:spPr>
          <a:xfrm>
            <a:off x="1224000" y="1224000"/>
            <a:ext cx="6840000" cy="410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0926A-1655-4BE7-B506-8A05CA5F2B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44000" y="1800000"/>
            <a:ext cx="5630400" cy="29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5C1DCDF-F76C-4F0D-B795-C751F8DDD6C0}"/>
              </a:ext>
            </a:extLst>
          </p:cNvPr>
          <p:cNvSpPr/>
          <p:nvPr/>
        </p:nvSpPr>
        <p:spPr>
          <a:xfrm>
            <a:off x="1224000" y="1224000"/>
            <a:ext cx="6840000" cy="410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142EB-A603-4FCD-BEF5-216144F175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93440" y="1637280"/>
            <a:ext cx="6090840" cy="318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0DEFCA5-CA51-4DEB-8293-B769641EFD88}"/>
              </a:ext>
            </a:extLst>
          </p:cNvPr>
          <p:cNvSpPr/>
          <p:nvPr/>
        </p:nvSpPr>
        <p:spPr>
          <a:xfrm>
            <a:off x="666732" y="473456"/>
            <a:ext cx="7920000" cy="59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l-GR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411E2-8D75-450D-840F-B308DE90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8000" y="651985"/>
            <a:ext cx="4752720" cy="236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F4FC0D-9AA9-43F2-8B75-56325DD8DA9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59280" y="3819985"/>
            <a:ext cx="4752720" cy="236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5BAB9F-2A33-4305-B0AA-1F63439EAD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8840" y="648000"/>
            <a:ext cx="6869160" cy="55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D21C1-5089-4357-81D8-B42158B97F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4920" y="576000"/>
            <a:ext cx="8713080" cy="523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F9C77-3C1C-40D8-9283-5E1A9980203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9" y="176407"/>
            <a:ext cx="5760000" cy="6480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F1055B-4A41-41D8-9733-826BA8C3D7DD}"/>
              </a:ext>
            </a:extLst>
          </p:cNvPr>
          <p:cNvSpPr/>
          <p:nvPr/>
        </p:nvSpPr>
        <p:spPr>
          <a:xfrm>
            <a:off x="6094819" y="156216"/>
            <a:ext cx="2880000" cy="108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Σβήσιμο </a:t>
            </a:r>
          </a:p>
          <a:p>
            <a:pPr algn="ctr"/>
            <a:r>
              <a:rPr lang="el-GR" sz="2400" dirty="0"/>
              <a:t>Με Καθυστέρηση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AAC1AD-9AB0-4F76-ACCC-94E8934D57FD}"/>
              </a:ext>
            </a:extLst>
          </p:cNvPr>
          <p:cNvSpPr/>
          <p:nvPr/>
        </p:nvSpPr>
        <p:spPr>
          <a:xfrm>
            <a:off x="6094818" y="1324992"/>
            <a:ext cx="2880000" cy="108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Πως λειτουργεί;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0036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ADA7BD-F53D-4A2F-A0E5-266108AFB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62" y="335569"/>
            <a:ext cx="6791276" cy="61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7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E6506A-5B2E-4781-8354-3C756F8BEE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2600" y="1001160"/>
            <a:ext cx="6095519" cy="487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58FB6-ADD8-4E80-98B1-5E3B046542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" y="196103"/>
            <a:ext cx="5760000" cy="6480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491163-93CA-449E-8BAD-43B2ED25A17F}"/>
              </a:ext>
            </a:extLst>
          </p:cNvPr>
          <p:cNvSpPr/>
          <p:nvPr/>
        </p:nvSpPr>
        <p:spPr>
          <a:xfrm>
            <a:off x="6114561" y="213864"/>
            <a:ext cx="2880000" cy="108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Εκκίνηση</a:t>
            </a:r>
          </a:p>
          <a:p>
            <a:pPr algn="ctr"/>
            <a:r>
              <a:rPr lang="el-GR" sz="2400" dirty="0"/>
              <a:t>Με Καθυστέρηση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A898BF-AD83-4731-A869-69F4E24EEB1C}"/>
              </a:ext>
            </a:extLst>
          </p:cNvPr>
          <p:cNvSpPr/>
          <p:nvPr/>
        </p:nvSpPr>
        <p:spPr>
          <a:xfrm>
            <a:off x="6114561" y="1495613"/>
            <a:ext cx="2880000" cy="108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Πως λειτουργεί;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43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28241-0F9F-470A-901D-2738C736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16" y="450541"/>
            <a:ext cx="6711567" cy="59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E1AA4D-0C76-40E8-B00D-BB803B55C091}"/>
              </a:ext>
            </a:extLst>
          </p:cNvPr>
          <p:cNvSpPr/>
          <p:nvPr/>
        </p:nvSpPr>
        <p:spPr>
          <a:xfrm>
            <a:off x="4070032" y="359021"/>
            <a:ext cx="4656718" cy="550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D1497-631F-4DA4-89B4-56427D938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36101"/>
          <a:stretch/>
        </p:blipFill>
        <p:spPr>
          <a:xfrm>
            <a:off x="549217" y="359021"/>
            <a:ext cx="3135016" cy="36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D9FDA-9BEB-459E-B352-13E90987D0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9217" y="4471898"/>
            <a:ext cx="3135016" cy="139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9825B3-9181-4132-9883-4E1EE57C0E9F}"/>
              </a:ext>
            </a:extLst>
          </p:cNvPr>
          <p:cNvSpPr/>
          <p:nvPr/>
        </p:nvSpPr>
        <p:spPr>
          <a:xfrm>
            <a:off x="2814221" y="2041864"/>
            <a:ext cx="870012" cy="1387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C6FEC-FFB9-4399-8D9A-9092C710B50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77146" y="1081081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CA838-DFED-4208-A2D5-8F2991C09F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070032" y="429896"/>
            <a:ext cx="3104150" cy="36007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8B539-6B0B-4C9D-BD9B-E33C7F0F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54" y="583814"/>
            <a:ext cx="7791667" cy="5506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6477C2-402A-4B1C-8B1F-47C953EB168A}"/>
              </a:ext>
            </a:extLst>
          </p:cNvPr>
          <p:cNvSpPr/>
          <p:nvPr/>
        </p:nvSpPr>
        <p:spPr>
          <a:xfrm>
            <a:off x="3240350" y="1979720"/>
            <a:ext cx="1544714" cy="603682"/>
          </a:xfrm>
          <a:prstGeom prst="rect">
            <a:avLst/>
          </a:prstGeom>
          <a:solidFill>
            <a:srgbClr val="DA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F081A9-BC2D-4713-ACED-7DA85CA3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90" y="361077"/>
            <a:ext cx="7506748" cy="58872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6477C2-402A-4B1C-8B1F-47C953EB168A}"/>
              </a:ext>
            </a:extLst>
          </p:cNvPr>
          <p:cNvSpPr/>
          <p:nvPr/>
        </p:nvSpPr>
        <p:spPr>
          <a:xfrm>
            <a:off x="3045040" y="1979720"/>
            <a:ext cx="1544714" cy="603682"/>
          </a:xfrm>
          <a:prstGeom prst="rect">
            <a:avLst/>
          </a:prstGeom>
          <a:solidFill>
            <a:srgbClr val="DA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FD0BDA-42BE-45B8-97F9-37507A93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14" y="910847"/>
            <a:ext cx="5478481" cy="503630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2DBCE-A9BA-40C9-8F20-37C112364849}"/>
              </a:ext>
            </a:extLst>
          </p:cNvPr>
          <p:cNvSpPr/>
          <p:nvPr/>
        </p:nvSpPr>
        <p:spPr>
          <a:xfrm>
            <a:off x="5770486" y="910847"/>
            <a:ext cx="3284738" cy="14377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solidFill>
                  <a:srgbClr val="0070C0"/>
                </a:solidFill>
              </a:rPr>
              <a:t>Άτομο Πυριτίου</a:t>
            </a:r>
          </a:p>
          <a:p>
            <a:pPr algn="ctr"/>
            <a:r>
              <a:rPr lang="el-GR" sz="2000" dirty="0">
                <a:solidFill>
                  <a:srgbClr val="0070C0"/>
                </a:solidFill>
              </a:rPr>
              <a:t>14 Ηλεκτρόνια</a:t>
            </a:r>
          </a:p>
          <a:p>
            <a:pPr algn="ctr"/>
            <a:r>
              <a:rPr lang="el-GR" sz="2000" dirty="0">
                <a:solidFill>
                  <a:srgbClr val="0070C0"/>
                </a:solidFill>
              </a:rPr>
              <a:t>4 στην εξωτερική στιβάδα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DFC63-7D07-4187-99BE-1ED6D772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1115997"/>
            <a:ext cx="8540318" cy="46260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CCF65E-86B2-42B6-8A12-755D712C957A}"/>
              </a:ext>
            </a:extLst>
          </p:cNvPr>
          <p:cNvSpPr/>
          <p:nvPr/>
        </p:nvSpPr>
        <p:spPr>
          <a:xfrm>
            <a:off x="1256190" y="236144"/>
            <a:ext cx="6631620" cy="722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rgbClr val="0070C0"/>
                </a:solidFill>
              </a:rPr>
              <a:t>Κρύσταλλος Πυριτίου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EC665A5-746C-4357-BE46-0C4954BDCE00}"/>
              </a:ext>
            </a:extLst>
          </p:cNvPr>
          <p:cNvSpPr/>
          <p:nvPr/>
        </p:nvSpPr>
        <p:spPr>
          <a:xfrm>
            <a:off x="2760955" y="6063449"/>
            <a:ext cx="2325950" cy="621436"/>
          </a:xfrm>
          <a:prstGeom prst="wedgeRoundRectCallout">
            <a:avLst>
              <a:gd name="adj1" fmla="val 26496"/>
              <a:gd name="adj2" fmla="val -433215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Ηλεκτρόνια Εξωτερικής Στιβάδας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5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6F321-15B4-4E36-A697-4BEFD11F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9" y="577048"/>
            <a:ext cx="5611783" cy="529803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71A4E5-54CA-46FF-8B88-F0D3A2B59205}"/>
              </a:ext>
            </a:extLst>
          </p:cNvPr>
          <p:cNvSpPr/>
          <p:nvPr/>
        </p:nvSpPr>
        <p:spPr>
          <a:xfrm>
            <a:off x="5672831" y="4110361"/>
            <a:ext cx="2414726" cy="949910"/>
          </a:xfrm>
          <a:prstGeom prst="wedgeRoundRectCallout">
            <a:avLst>
              <a:gd name="adj1" fmla="val -82201"/>
              <a:gd name="adj2" fmla="val -80945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Ηλεκτρόνια που ξέφυγαν από τον κρύσταλλο!</a:t>
            </a:r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EC539A-B33C-4374-87EA-BB9042CEF205}"/>
              </a:ext>
            </a:extLst>
          </p:cNvPr>
          <p:cNvSpPr/>
          <p:nvPr/>
        </p:nvSpPr>
        <p:spPr>
          <a:xfrm>
            <a:off x="5672831" y="2272684"/>
            <a:ext cx="2414726" cy="949910"/>
          </a:xfrm>
          <a:prstGeom prst="wedgeRoundRectCallout">
            <a:avLst>
              <a:gd name="adj1" fmla="val -95436"/>
              <a:gd name="adj2" fmla="val 51765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Οπές που έμειναν στη θέση των ηλεκτρονίων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964FB-9D77-4C1A-9633-26672CE7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91" y="352752"/>
            <a:ext cx="7524790" cy="4896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B1008A-AFC1-4B77-BA58-D60735FC3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4">
            <a:off x="4202368" y="5513057"/>
            <a:ext cx="739264" cy="148354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47CA742F-2B4D-49AE-848D-36F62E5418B6}"/>
              </a:ext>
            </a:extLst>
          </p:cNvPr>
          <p:cNvCxnSpPr>
            <a:cxnSpLocks/>
          </p:cNvCxnSpPr>
          <p:nvPr/>
        </p:nvCxnSpPr>
        <p:spPr>
          <a:xfrm>
            <a:off x="248554" y="2787588"/>
            <a:ext cx="0" cy="3551068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EBD6E467-622E-4A39-A0B8-ABB8399E6E8D}"/>
              </a:ext>
            </a:extLst>
          </p:cNvPr>
          <p:cNvCxnSpPr>
            <a:cxnSpLocks/>
          </p:cNvCxnSpPr>
          <p:nvPr/>
        </p:nvCxnSpPr>
        <p:spPr>
          <a:xfrm>
            <a:off x="248554" y="6281465"/>
            <a:ext cx="3581672" cy="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92A23DA2-EB48-48A8-9182-B3D5CDE918CA}"/>
              </a:ext>
            </a:extLst>
          </p:cNvPr>
          <p:cNvCxnSpPr>
            <a:cxnSpLocks/>
          </p:cNvCxnSpPr>
          <p:nvPr/>
        </p:nvCxnSpPr>
        <p:spPr>
          <a:xfrm flipH="1">
            <a:off x="8433786" y="2867487"/>
            <a:ext cx="577208" cy="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1" name="Straight Connector 18">
            <a:extLst>
              <a:ext uri="{FF2B5EF4-FFF2-40B4-BE49-F238E27FC236}">
                <a16:creationId xmlns:a16="http://schemas.microsoft.com/office/drawing/2014/main" id="{1A345E9B-8A3C-45AF-8F65-8AB6071CE4E1}"/>
              </a:ext>
            </a:extLst>
          </p:cNvPr>
          <p:cNvCxnSpPr/>
          <p:nvPr/>
        </p:nvCxnSpPr>
        <p:spPr>
          <a:xfrm>
            <a:off x="8948633" y="2867487"/>
            <a:ext cx="11441" cy="3358715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2" name="Straight Connector 19">
            <a:extLst>
              <a:ext uri="{FF2B5EF4-FFF2-40B4-BE49-F238E27FC236}">
                <a16:creationId xmlns:a16="http://schemas.microsoft.com/office/drawing/2014/main" id="{B9DDDCAC-F9CC-4860-88B1-CA47479320A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313774" y="6254832"/>
            <a:ext cx="3697219" cy="1576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DDC4B2-16C5-4628-8466-960E2B1DF0C2}"/>
              </a:ext>
            </a:extLst>
          </p:cNvPr>
          <p:cNvSpPr/>
          <p:nvPr/>
        </p:nvSpPr>
        <p:spPr>
          <a:xfrm>
            <a:off x="506027" y="343867"/>
            <a:ext cx="257347" cy="4896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5B9613-A1B9-44CA-B4D0-881E83040BAD}"/>
              </a:ext>
            </a:extLst>
          </p:cNvPr>
          <p:cNvSpPr/>
          <p:nvPr/>
        </p:nvSpPr>
        <p:spPr>
          <a:xfrm>
            <a:off x="8281414" y="343873"/>
            <a:ext cx="257347" cy="4896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473064AB-D4BC-436D-BA5B-24450752FA67}"/>
              </a:ext>
            </a:extLst>
          </p:cNvPr>
          <p:cNvCxnSpPr>
            <a:cxnSpLocks/>
          </p:cNvCxnSpPr>
          <p:nvPr/>
        </p:nvCxnSpPr>
        <p:spPr>
          <a:xfrm flipH="1">
            <a:off x="186166" y="2767212"/>
            <a:ext cx="577208" cy="0"/>
          </a:xfrm>
          <a:prstGeom prst="straightConnector1">
            <a:avLst/>
          </a:prstGeom>
          <a:noFill/>
          <a:ln w="117472" cap="flat">
            <a:solidFill>
              <a:srgbClr val="FF0000"/>
            </a:solidFill>
            <a:prstDash val="solid"/>
            <a:miter/>
          </a:ln>
        </p:spPr>
      </p:cxnSp>
      <p:sp>
        <p:nvSpPr>
          <p:cNvPr id="28" name="Arrow: Left 27">
            <a:extLst>
              <a:ext uri="{FF2B5EF4-FFF2-40B4-BE49-F238E27FC236}">
                <a16:creationId xmlns:a16="http://schemas.microsoft.com/office/drawing/2014/main" id="{45F72D16-ACD0-4F45-A87F-9038FB3BE6CD}"/>
              </a:ext>
            </a:extLst>
          </p:cNvPr>
          <p:cNvSpPr/>
          <p:nvPr/>
        </p:nvSpPr>
        <p:spPr>
          <a:xfrm>
            <a:off x="2929630" y="4414030"/>
            <a:ext cx="2663284" cy="45206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Ροή Ηλεκτρονίων</a:t>
            </a:r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147DC74-8F7B-44E9-B084-EB3F284DCC21}"/>
              </a:ext>
            </a:extLst>
          </p:cNvPr>
          <p:cNvSpPr/>
          <p:nvPr/>
        </p:nvSpPr>
        <p:spPr>
          <a:xfrm>
            <a:off x="3116062" y="621437"/>
            <a:ext cx="2592280" cy="4520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Ροή Οπών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89</Words>
  <Application>Microsoft Office PowerPoint</Application>
  <PresentationFormat>On-screen Show (4:3)</PresentationFormat>
  <Paragraphs>24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46</cp:revision>
  <dcterms:created xsi:type="dcterms:W3CDTF">2015-11-18T00:35:39Z</dcterms:created>
  <dcterms:modified xsi:type="dcterms:W3CDTF">2019-11-27T11:31:10Z</dcterms:modified>
</cp:coreProperties>
</file>